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36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56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75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1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36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36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82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7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69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1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1E5A-58C6-47AB-B67F-8A4CBEDEC380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6F83-2D57-4C15-A3F6-EF190DEB32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79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0" t="-302" r="12336"/>
          <a:stretch/>
        </p:blipFill>
        <p:spPr bwMode="auto">
          <a:xfrm>
            <a:off x="0" y="-1486096"/>
            <a:ext cx="9144000" cy="687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rda 3"/>
          <p:cNvSpPr/>
          <p:nvPr/>
        </p:nvSpPr>
        <p:spPr>
          <a:xfrm rot="12176877">
            <a:off x="-1302194" y="-755807"/>
            <a:ext cx="7373876" cy="8540074"/>
          </a:xfrm>
          <a:custGeom>
            <a:avLst/>
            <a:gdLst>
              <a:gd name="connsiteX0" fmla="*/ 4239685 w 4645253"/>
              <a:gd name="connsiteY0" fmla="*/ 5312657 h 6791196"/>
              <a:gd name="connsiteX1" fmla="*/ 824504 w 4645253"/>
              <a:gd name="connsiteY1" fmla="*/ 5990421 h 6791196"/>
              <a:gd name="connsiteX2" fmla="*/ 38053 w 4645253"/>
              <a:gd name="connsiteY2" fmla="*/ 2783449 h 6791196"/>
              <a:gd name="connsiteX3" fmla="*/ 2322626 w 4645253"/>
              <a:gd name="connsiteY3" fmla="*/ 0 h 6791196"/>
              <a:gd name="connsiteX4" fmla="*/ 4239685 w 4645253"/>
              <a:gd name="connsiteY4" fmla="*/ 5312657 h 6791196"/>
              <a:gd name="connsiteX0" fmla="*/ 4241105 w 4241105"/>
              <a:gd name="connsiteY0" fmla="*/ 5312657 h 7246701"/>
              <a:gd name="connsiteX1" fmla="*/ 808788 w 4241105"/>
              <a:gd name="connsiteY1" fmla="*/ 6646558 h 7246701"/>
              <a:gd name="connsiteX2" fmla="*/ 39473 w 4241105"/>
              <a:gd name="connsiteY2" fmla="*/ 2783449 h 7246701"/>
              <a:gd name="connsiteX3" fmla="*/ 2324046 w 4241105"/>
              <a:gd name="connsiteY3" fmla="*/ 0 h 7246701"/>
              <a:gd name="connsiteX4" fmla="*/ 4241105 w 4241105"/>
              <a:gd name="connsiteY4" fmla="*/ 5312657 h 7246701"/>
              <a:gd name="connsiteX0" fmla="*/ 3900964 w 3900964"/>
              <a:gd name="connsiteY0" fmla="*/ 5841640 h 7573531"/>
              <a:gd name="connsiteX1" fmla="*/ 468647 w 3900964"/>
              <a:gd name="connsiteY1" fmla="*/ 7175541 h 7573531"/>
              <a:gd name="connsiteX2" fmla="*/ 126435 w 3900964"/>
              <a:gd name="connsiteY2" fmla="*/ 791690 h 7573531"/>
              <a:gd name="connsiteX3" fmla="*/ 1983905 w 3900964"/>
              <a:gd name="connsiteY3" fmla="*/ 528983 h 7573531"/>
              <a:gd name="connsiteX4" fmla="*/ 3900964 w 3900964"/>
              <a:gd name="connsiteY4" fmla="*/ 5841640 h 7573531"/>
              <a:gd name="connsiteX0" fmla="*/ 3821293 w 3821293"/>
              <a:gd name="connsiteY0" fmla="*/ 5841640 h 8071586"/>
              <a:gd name="connsiteX1" fmla="*/ 388976 w 3821293"/>
              <a:gd name="connsiteY1" fmla="*/ 7175541 h 8071586"/>
              <a:gd name="connsiteX2" fmla="*/ 726211 w 3821293"/>
              <a:gd name="connsiteY2" fmla="*/ 7647013 h 8071586"/>
              <a:gd name="connsiteX3" fmla="*/ 46764 w 3821293"/>
              <a:gd name="connsiteY3" fmla="*/ 791690 h 8071586"/>
              <a:gd name="connsiteX4" fmla="*/ 1904234 w 3821293"/>
              <a:gd name="connsiteY4" fmla="*/ 528983 h 8071586"/>
              <a:gd name="connsiteX5" fmla="*/ 3821293 w 3821293"/>
              <a:gd name="connsiteY5" fmla="*/ 5841640 h 8071586"/>
              <a:gd name="connsiteX0" fmla="*/ 3821293 w 3821293"/>
              <a:gd name="connsiteY0" fmla="*/ 5841640 h 8122182"/>
              <a:gd name="connsiteX1" fmla="*/ 1977416 w 3821293"/>
              <a:gd name="connsiteY1" fmla="*/ 7397662 h 8122182"/>
              <a:gd name="connsiteX2" fmla="*/ 726211 w 3821293"/>
              <a:gd name="connsiteY2" fmla="*/ 7647013 h 8122182"/>
              <a:gd name="connsiteX3" fmla="*/ 46764 w 3821293"/>
              <a:gd name="connsiteY3" fmla="*/ 791690 h 8122182"/>
              <a:gd name="connsiteX4" fmla="*/ 1904234 w 3821293"/>
              <a:gd name="connsiteY4" fmla="*/ 528983 h 8122182"/>
              <a:gd name="connsiteX5" fmla="*/ 3821293 w 3821293"/>
              <a:gd name="connsiteY5" fmla="*/ 5841640 h 8122182"/>
              <a:gd name="connsiteX0" fmla="*/ 3926406 w 3926406"/>
              <a:gd name="connsiteY0" fmla="*/ 5841640 h 7485468"/>
              <a:gd name="connsiteX1" fmla="*/ 2082529 w 3926406"/>
              <a:gd name="connsiteY1" fmla="*/ 7397662 h 7485468"/>
              <a:gd name="connsiteX2" fmla="*/ 85752 w 3926406"/>
              <a:gd name="connsiteY2" fmla="*/ 6605937 h 7485468"/>
              <a:gd name="connsiteX3" fmla="*/ 151877 w 3926406"/>
              <a:gd name="connsiteY3" fmla="*/ 791690 h 7485468"/>
              <a:gd name="connsiteX4" fmla="*/ 2009347 w 3926406"/>
              <a:gd name="connsiteY4" fmla="*/ 528983 h 7485468"/>
              <a:gd name="connsiteX5" fmla="*/ 3926406 w 3926406"/>
              <a:gd name="connsiteY5" fmla="*/ 5841640 h 7485468"/>
              <a:gd name="connsiteX0" fmla="*/ 3926406 w 4357285"/>
              <a:gd name="connsiteY0" fmla="*/ 5841640 h 7432008"/>
              <a:gd name="connsiteX1" fmla="*/ 4226493 w 4357285"/>
              <a:gd name="connsiteY1" fmla="*/ 6563424 h 7432008"/>
              <a:gd name="connsiteX2" fmla="*/ 2082529 w 4357285"/>
              <a:gd name="connsiteY2" fmla="*/ 7397662 h 7432008"/>
              <a:gd name="connsiteX3" fmla="*/ 85752 w 4357285"/>
              <a:gd name="connsiteY3" fmla="*/ 6605937 h 7432008"/>
              <a:gd name="connsiteX4" fmla="*/ 151877 w 4357285"/>
              <a:gd name="connsiteY4" fmla="*/ 791690 h 7432008"/>
              <a:gd name="connsiteX5" fmla="*/ 2009347 w 4357285"/>
              <a:gd name="connsiteY5" fmla="*/ 528983 h 7432008"/>
              <a:gd name="connsiteX6" fmla="*/ 3926406 w 4357285"/>
              <a:gd name="connsiteY6" fmla="*/ 5841640 h 7432008"/>
              <a:gd name="connsiteX0" fmla="*/ 3926406 w 4357285"/>
              <a:gd name="connsiteY0" fmla="*/ 5841640 h 7613521"/>
              <a:gd name="connsiteX1" fmla="*/ 4226493 w 4357285"/>
              <a:gd name="connsiteY1" fmla="*/ 6563424 h 7613521"/>
              <a:gd name="connsiteX2" fmla="*/ 1671462 w 4357285"/>
              <a:gd name="connsiteY2" fmla="*/ 7611035 h 7613521"/>
              <a:gd name="connsiteX3" fmla="*/ 85752 w 4357285"/>
              <a:gd name="connsiteY3" fmla="*/ 6605937 h 7613521"/>
              <a:gd name="connsiteX4" fmla="*/ 151877 w 4357285"/>
              <a:gd name="connsiteY4" fmla="*/ 791690 h 7613521"/>
              <a:gd name="connsiteX5" fmla="*/ 2009347 w 4357285"/>
              <a:gd name="connsiteY5" fmla="*/ 528983 h 7613521"/>
              <a:gd name="connsiteX6" fmla="*/ 3926406 w 4357285"/>
              <a:gd name="connsiteY6" fmla="*/ 5841640 h 7613521"/>
              <a:gd name="connsiteX0" fmla="*/ 3845519 w 4276398"/>
              <a:gd name="connsiteY0" fmla="*/ 5314471 h 7086352"/>
              <a:gd name="connsiteX1" fmla="*/ 4145606 w 4276398"/>
              <a:gd name="connsiteY1" fmla="*/ 6036255 h 7086352"/>
              <a:gd name="connsiteX2" fmla="*/ 1590575 w 4276398"/>
              <a:gd name="connsiteY2" fmla="*/ 7083866 h 7086352"/>
              <a:gd name="connsiteX3" fmla="*/ 4865 w 4276398"/>
              <a:gd name="connsiteY3" fmla="*/ 6078768 h 7086352"/>
              <a:gd name="connsiteX4" fmla="*/ 662363 w 4276398"/>
              <a:gd name="connsiteY4" fmla="*/ 1498694 h 7086352"/>
              <a:gd name="connsiteX5" fmla="*/ 1928460 w 4276398"/>
              <a:gd name="connsiteY5" fmla="*/ 1814 h 7086352"/>
              <a:gd name="connsiteX6" fmla="*/ 3845519 w 4276398"/>
              <a:gd name="connsiteY6" fmla="*/ 5314471 h 7086352"/>
              <a:gd name="connsiteX0" fmla="*/ 3845519 w 4276398"/>
              <a:gd name="connsiteY0" fmla="*/ 5723652 h 7495533"/>
              <a:gd name="connsiteX1" fmla="*/ 4145606 w 4276398"/>
              <a:gd name="connsiteY1" fmla="*/ 6445436 h 7495533"/>
              <a:gd name="connsiteX2" fmla="*/ 1590575 w 4276398"/>
              <a:gd name="connsiteY2" fmla="*/ 7493047 h 7495533"/>
              <a:gd name="connsiteX3" fmla="*/ 4865 w 4276398"/>
              <a:gd name="connsiteY3" fmla="*/ 6487949 h 7495533"/>
              <a:gd name="connsiteX4" fmla="*/ 662363 w 4276398"/>
              <a:gd name="connsiteY4" fmla="*/ 1907875 h 7495533"/>
              <a:gd name="connsiteX5" fmla="*/ 1459497 w 4276398"/>
              <a:gd name="connsiteY5" fmla="*/ 0 h 7495533"/>
              <a:gd name="connsiteX6" fmla="*/ 3845519 w 4276398"/>
              <a:gd name="connsiteY6" fmla="*/ 5723652 h 7495533"/>
              <a:gd name="connsiteX0" fmla="*/ 3906130 w 4290751"/>
              <a:gd name="connsiteY0" fmla="*/ 5727484 h 7495533"/>
              <a:gd name="connsiteX1" fmla="*/ 4145606 w 4290751"/>
              <a:gd name="connsiteY1" fmla="*/ 6445436 h 7495533"/>
              <a:gd name="connsiteX2" fmla="*/ 1590575 w 4290751"/>
              <a:gd name="connsiteY2" fmla="*/ 7493047 h 7495533"/>
              <a:gd name="connsiteX3" fmla="*/ 4865 w 4290751"/>
              <a:gd name="connsiteY3" fmla="*/ 6487949 h 7495533"/>
              <a:gd name="connsiteX4" fmla="*/ 662363 w 4290751"/>
              <a:gd name="connsiteY4" fmla="*/ 1907875 h 7495533"/>
              <a:gd name="connsiteX5" fmla="*/ 1459497 w 4290751"/>
              <a:gd name="connsiteY5" fmla="*/ 0 h 7495533"/>
              <a:gd name="connsiteX6" fmla="*/ 3906130 w 4290751"/>
              <a:gd name="connsiteY6" fmla="*/ 5727484 h 7495533"/>
              <a:gd name="connsiteX0" fmla="*/ 4707176 w 5091797"/>
              <a:gd name="connsiteY0" fmla="*/ 5910117 h 7678166"/>
              <a:gd name="connsiteX1" fmla="*/ 4946652 w 5091797"/>
              <a:gd name="connsiteY1" fmla="*/ 6628069 h 7678166"/>
              <a:gd name="connsiteX2" fmla="*/ 2391621 w 5091797"/>
              <a:gd name="connsiteY2" fmla="*/ 7675680 h 7678166"/>
              <a:gd name="connsiteX3" fmla="*/ 805911 w 5091797"/>
              <a:gd name="connsiteY3" fmla="*/ 6670582 h 7678166"/>
              <a:gd name="connsiteX4" fmla="*/ 1463409 w 5091797"/>
              <a:gd name="connsiteY4" fmla="*/ 2090508 h 7678166"/>
              <a:gd name="connsiteX5" fmla="*/ 7409 w 5091797"/>
              <a:gd name="connsiteY5" fmla="*/ 1095092 h 7678166"/>
              <a:gd name="connsiteX6" fmla="*/ 2260543 w 5091797"/>
              <a:gd name="connsiteY6" fmla="*/ 182633 h 7678166"/>
              <a:gd name="connsiteX7" fmla="*/ 4707176 w 5091797"/>
              <a:gd name="connsiteY7" fmla="*/ 5910117 h 7678166"/>
              <a:gd name="connsiteX0" fmla="*/ 4709227 w 5093848"/>
              <a:gd name="connsiteY0" fmla="*/ 5910117 h 7678166"/>
              <a:gd name="connsiteX1" fmla="*/ 4948703 w 5093848"/>
              <a:gd name="connsiteY1" fmla="*/ 6628069 h 7678166"/>
              <a:gd name="connsiteX2" fmla="*/ 2393672 w 5093848"/>
              <a:gd name="connsiteY2" fmla="*/ 7675680 h 7678166"/>
              <a:gd name="connsiteX3" fmla="*/ 807962 w 5093848"/>
              <a:gd name="connsiteY3" fmla="*/ 6670582 h 7678166"/>
              <a:gd name="connsiteX4" fmla="*/ 1078494 w 5093848"/>
              <a:gd name="connsiteY4" fmla="*/ 3371347 h 7678166"/>
              <a:gd name="connsiteX5" fmla="*/ 9460 w 5093848"/>
              <a:gd name="connsiteY5" fmla="*/ 1095092 h 7678166"/>
              <a:gd name="connsiteX6" fmla="*/ 2262594 w 5093848"/>
              <a:gd name="connsiteY6" fmla="*/ 182633 h 7678166"/>
              <a:gd name="connsiteX7" fmla="*/ 4709227 w 5093848"/>
              <a:gd name="connsiteY7" fmla="*/ 5910117 h 7678166"/>
              <a:gd name="connsiteX0" fmla="*/ 6649710 w 7034331"/>
              <a:gd name="connsiteY0" fmla="*/ 5850723 h 7618772"/>
              <a:gd name="connsiteX1" fmla="*/ 6889186 w 7034331"/>
              <a:gd name="connsiteY1" fmla="*/ 6568675 h 7618772"/>
              <a:gd name="connsiteX2" fmla="*/ 4334155 w 7034331"/>
              <a:gd name="connsiteY2" fmla="*/ 7616286 h 7618772"/>
              <a:gd name="connsiteX3" fmla="*/ 2748445 w 7034331"/>
              <a:gd name="connsiteY3" fmla="*/ 6611188 h 7618772"/>
              <a:gd name="connsiteX4" fmla="*/ 3018977 w 7034331"/>
              <a:gd name="connsiteY4" fmla="*/ 3311953 h 7618772"/>
              <a:gd name="connsiteX5" fmla="*/ 3956 w 7034331"/>
              <a:gd name="connsiteY5" fmla="*/ 1866579 h 7618772"/>
              <a:gd name="connsiteX6" fmla="*/ 4203077 w 7034331"/>
              <a:gd name="connsiteY6" fmla="*/ 123239 h 7618772"/>
              <a:gd name="connsiteX7" fmla="*/ 6649710 w 7034331"/>
              <a:gd name="connsiteY7" fmla="*/ 5850723 h 7618772"/>
              <a:gd name="connsiteX0" fmla="*/ 6649809 w 7034430"/>
              <a:gd name="connsiteY0" fmla="*/ 5850723 h 7618772"/>
              <a:gd name="connsiteX1" fmla="*/ 6889285 w 7034430"/>
              <a:gd name="connsiteY1" fmla="*/ 6568675 h 7618772"/>
              <a:gd name="connsiteX2" fmla="*/ 4334254 w 7034430"/>
              <a:gd name="connsiteY2" fmla="*/ 7616286 h 7618772"/>
              <a:gd name="connsiteX3" fmla="*/ 2748544 w 7034430"/>
              <a:gd name="connsiteY3" fmla="*/ 6611188 h 7618772"/>
              <a:gd name="connsiteX4" fmla="*/ 2937425 w 7034430"/>
              <a:gd name="connsiteY4" fmla="*/ 3857815 h 7618772"/>
              <a:gd name="connsiteX5" fmla="*/ 4055 w 7034430"/>
              <a:gd name="connsiteY5" fmla="*/ 1866579 h 7618772"/>
              <a:gd name="connsiteX6" fmla="*/ 4203176 w 7034430"/>
              <a:gd name="connsiteY6" fmla="*/ 123239 h 7618772"/>
              <a:gd name="connsiteX7" fmla="*/ 6649809 w 7034430"/>
              <a:gd name="connsiteY7" fmla="*/ 5850723 h 7618772"/>
              <a:gd name="connsiteX0" fmla="*/ 6649769 w 7034390"/>
              <a:gd name="connsiteY0" fmla="*/ 5850723 h 7618772"/>
              <a:gd name="connsiteX1" fmla="*/ 6889245 w 7034390"/>
              <a:gd name="connsiteY1" fmla="*/ 6568675 h 7618772"/>
              <a:gd name="connsiteX2" fmla="*/ 4334214 w 7034390"/>
              <a:gd name="connsiteY2" fmla="*/ 7616286 h 7618772"/>
              <a:gd name="connsiteX3" fmla="*/ 2748504 w 7034390"/>
              <a:gd name="connsiteY3" fmla="*/ 6611188 h 7618772"/>
              <a:gd name="connsiteX4" fmla="*/ 2970841 w 7034390"/>
              <a:gd name="connsiteY4" fmla="*/ 3825282 h 7618772"/>
              <a:gd name="connsiteX5" fmla="*/ 4015 w 7034390"/>
              <a:gd name="connsiteY5" fmla="*/ 1866579 h 7618772"/>
              <a:gd name="connsiteX6" fmla="*/ 4203136 w 7034390"/>
              <a:gd name="connsiteY6" fmla="*/ 123239 h 7618772"/>
              <a:gd name="connsiteX7" fmla="*/ 6649769 w 7034390"/>
              <a:gd name="connsiteY7" fmla="*/ 5850723 h 7618772"/>
              <a:gd name="connsiteX0" fmla="*/ 6649158 w 7033779"/>
              <a:gd name="connsiteY0" fmla="*/ 5850723 h 7618772"/>
              <a:gd name="connsiteX1" fmla="*/ 6888634 w 7033779"/>
              <a:gd name="connsiteY1" fmla="*/ 6568675 h 7618772"/>
              <a:gd name="connsiteX2" fmla="*/ 4333603 w 7033779"/>
              <a:gd name="connsiteY2" fmla="*/ 7616286 h 7618772"/>
              <a:gd name="connsiteX3" fmla="*/ 2747893 w 7033779"/>
              <a:gd name="connsiteY3" fmla="*/ 6611188 h 7618772"/>
              <a:gd name="connsiteX4" fmla="*/ 2970230 w 7033779"/>
              <a:gd name="connsiteY4" fmla="*/ 3825282 h 7618772"/>
              <a:gd name="connsiteX5" fmla="*/ 3404 w 7033779"/>
              <a:gd name="connsiteY5" fmla="*/ 1866579 h 7618772"/>
              <a:gd name="connsiteX6" fmla="*/ 4202525 w 7033779"/>
              <a:gd name="connsiteY6" fmla="*/ 123239 h 7618772"/>
              <a:gd name="connsiteX7" fmla="*/ 6649158 w 7033779"/>
              <a:gd name="connsiteY7" fmla="*/ 5850723 h 7618772"/>
              <a:gd name="connsiteX0" fmla="*/ 6649168 w 7033789"/>
              <a:gd name="connsiteY0" fmla="*/ 5850723 h 7618772"/>
              <a:gd name="connsiteX1" fmla="*/ 6888644 w 7033789"/>
              <a:gd name="connsiteY1" fmla="*/ 6568675 h 7618772"/>
              <a:gd name="connsiteX2" fmla="*/ 4333613 w 7033789"/>
              <a:gd name="connsiteY2" fmla="*/ 7616286 h 7618772"/>
              <a:gd name="connsiteX3" fmla="*/ 2747903 w 7033789"/>
              <a:gd name="connsiteY3" fmla="*/ 6611188 h 7618772"/>
              <a:gd name="connsiteX4" fmla="*/ 2957831 w 7033789"/>
              <a:gd name="connsiteY4" fmla="*/ 3774522 h 7618772"/>
              <a:gd name="connsiteX5" fmla="*/ 3414 w 7033789"/>
              <a:gd name="connsiteY5" fmla="*/ 1866579 h 7618772"/>
              <a:gd name="connsiteX6" fmla="*/ 4202535 w 7033789"/>
              <a:gd name="connsiteY6" fmla="*/ 123239 h 7618772"/>
              <a:gd name="connsiteX7" fmla="*/ 6649168 w 7033789"/>
              <a:gd name="connsiteY7" fmla="*/ 5850723 h 7618772"/>
              <a:gd name="connsiteX0" fmla="*/ 6649168 w 7033789"/>
              <a:gd name="connsiteY0" fmla="*/ 5850723 h 7620304"/>
              <a:gd name="connsiteX1" fmla="*/ 6888644 w 7033789"/>
              <a:gd name="connsiteY1" fmla="*/ 6568675 h 7620304"/>
              <a:gd name="connsiteX2" fmla="*/ 4333613 w 7033789"/>
              <a:gd name="connsiteY2" fmla="*/ 7616286 h 7620304"/>
              <a:gd name="connsiteX3" fmla="*/ 2444423 w 7033789"/>
              <a:gd name="connsiteY3" fmla="*/ 6150151 h 7620304"/>
              <a:gd name="connsiteX4" fmla="*/ 2957831 w 7033789"/>
              <a:gd name="connsiteY4" fmla="*/ 3774522 h 7620304"/>
              <a:gd name="connsiteX5" fmla="*/ 3414 w 7033789"/>
              <a:gd name="connsiteY5" fmla="*/ 1866579 h 7620304"/>
              <a:gd name="connsiteX6" fmla="*/ 4202535 w 7033789"/>
              <a:gd name="connsiteY6" fmla="*/ 123239 h 7620304"/>
              <a:gd name="connsiteX7" fmla="*/ 6649168 w 7033789"/>
              <a:gd name="connsiteY7" fmla="*/ 5850723 h 7620304"/>
              <a:gd name="connsiteX0" fmla="*/ 7146900 w 7531521"/>
              <a:gd name="connsiteY0" fmla="*/ 5875867 h 7645448"/>
              <a:gd name="connsiteX1" fmla="*/ 7386376 w 7531521"/>
              <a:gd name="connsiteY1" fmla="*/ 6593819 h 7645448"/>
              <a:gd name="connsiteX2" fmla="*/ 4831345 w 7531521"/>
              <a:gd name="connsiteY2" fmla="*/ 7641430 h 7645448"/>
              <a:gd name="connsiteX3" fmla="*/ 2942155 w 7531521"/>
              <a:gd name="connsiteY3" fmla="*/ 6175295 h 7645448"/>
              <a:gd name="connsiteX4" fmla="*/ 3455563 w 7531521"/>
              <a:gd name="connsiteY4" fmla="*/ 3799666 h 7645448"/>
              <a:gd name="connsiteX5" fmla="*/ 501146 w 7531521"/>
              <a:gd name="connsiteY5" fmla="*/ 1891723 h 7645448"/>
              <a:gd name="connsiteX6" fmla="*/ 414640 w 7531521"/>
              <a:gd name="connsiteY6" fmla="*/ 1563569 h 7645448"/>
              <a:gd name="connsiteX7" fmla="*/ 4700267 w 7531521"/>
              <a:gd name="connsiteY7" fmla="*/ 148383 h 7645448"/>
              <a:gd name="connsiteX8" fmla="*/ 7146900 w 7531521"/>
              <a:gd name="connsiteY8" fmla="*/ 5875867 h 7645448"/>
              <a:gd name="connsiteX0" fmla="*/ 7029823 w 7414444"/>
              <a:gd name="connsiteY0" fmla="*/ 5875867 h 7645448"/>
              <a:gd name="connsiteX1" fmla="*/ 7269299 w 7414444"/>
              <a:gd name="connsiteY1" fmla="*/ 6593819 h 7645448"/>
              <a:gd name="connsiteX2" fmla="*/ 4714268 w 7414444"/>
              <a:gd name="connsiteY2" fmla="*/ 7641430 h 7645448"/>
              <a:gd name="connsiteX3" fmla="*/ 2825078 w 7414444"/>
              <a:gd name="connsiteY3" fmla="*/ 6175295 h 7645448"/>
              <a:gd name="connsiteX4" fmla="*/ 3338486 w 7414444"/>
              <a:gd name="connsiteY4" fmla="*/ 3799666 h 7645448"/>
              <a:gd name="connsiteX5" fmla="*/ 779389 w 7414444"/>
              <a:gd name="connsiteY5" fmla="*/ 1416139 h 7645448"/>
              <a:gd name="connsiteX6" fmla="*/ 297563 w 7414444"/>
              <a:gd name="connsiteY6" fmla="*/ 1563569 h 7645448"/>
              <a:gd name="connsiteX7" fmla="*/ 4583190 w 7414444"/>
              <a:gd name="connsiteY7" fmla="*/ 148383 h 7645448"/>
              <a:gd name="connsiteX8" fmla="*/ 7029823 w 7414444"/>
              <a:gd name="connsiteY8" fmla="*/ 5875867 h 764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4444" h="7645448">
                <a:moveTo>
                  <a:pt x="7029823" y="5875867"/>
                </a:moveTo>
                <a:cubicBezTo>
                  <a:pt x="7347738" y="6767456"/>
                  <a:pt x="7576612" y="6334482"/>
                  <a:pt x="7269299" y="6593819"/>
                </a:cubicBezTo>
                <a:cubicBezTo>
                  <a:pt x="6961986" y="6853156"/>
                  <a:pt x="5454972" y="7711184"/>
                  <a:pt x="4714268" y="7641430"/>
                </a:cubicBezTo>
                <a:cubicBezTo>
                  <a:pt x="3973564" y="7571676"/>
                  <a:pt x="2882113" y="7239270"/>
                  <a:pt x="2825078" y="6175295"/>
                </a:cubicBezTo>
                <a:cubicBezTo>
                  <a:pt x="2768043" y="5111320"/>
                  <a:pt x="3228184" y="4569636"/>
                  <a:pt x="3338486" y="3799666"/>
                </a:cubicBezTo>
                <a:cubicBezTo>
                  <a:pt x="4044030" y="1943762"/>
                  <a:pt x="646533" y="1734118"/>
                  <a:pt x="779389" y="1416139"/>
                </a:cubicBezTo>
                <a:cubicBezTo>
                  <a:pt x="287662" y="1093100"/>
                  <a:pt x="-402290" y="1854126"/>
                  <a:pt x="297563" y="1563569"/>
                </a:cubicBezTo>
                <a:cubicBezTo>
                  <a:pt x="997416" y="1273012"/>
                  <a:pt x="3476240" y="-520689"/>
                  <a:pt x="4583190" y="148383"/>
                </a:cubicBezTo>
                <a:lnTo>
                  <a:pt x="7029823" y="5875867"/>
                </a:lnTo>
                <a:close/>
              </a:path>
            </a:pathLst>
          </a:custGeom>
          <a:solidFill>
            <a:srgbClr val="0066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orda 3"/>
          <p:cNvSpPr/>
          <p:nvPr/>
        </p:nvSpPr>
        <p:spPr>
          <a:xfrm rot="12176877">
            <a:off x="-1715606" y="-384296"/>
            <a:ext cx="5829584" cy="7595840"/>
          </a:xfrm>
          <a:custGeom>
            <a:avLst/>
            <a:gdLst>
              <a:gd name="connsiteX0" fmla="*/ 4239685 w 4645253"/>
              <a:gd name="connsiteY0" fmla="*/ 5312657 h 6791196"/>
              <a:gd name="connsiteX1" fmla="*/ 824504 w 4645253"/>
              <a:gd name="connsiteY1" fmla="*/ 5990421 h 6791196"/>
              <a:gd name="connsiteX2" fmla="*/ 38053 w 4645253"/>
              <a:gd name="connsiteY2" fmla="*/ 2783449 h 6791196"/>
              <a:gd name="connsiteX3" fmla="*/ 2322626 w 4645253"/>
              <a:gd name="connsiteY3" fmla="*/ 0 h 6791196"/>
              <a:gd name="connsiteX4" fmla="*/ 4239685 w 4645253"/>
              <a:gd name="connsiteY4" fmla="*/ 5312657 h 6791196"/>
              <a:gd name="connsiteX0" fmla="*/ 4241105 w 4241105"/>
              <a:gd name="connsiteY0" fmla="*/ 5312657 h 7246701"/>
              <a:gd name="connsiteX1" fmla="*/ 808788 w 4241105"/>
              <a:gd name="connsiteY1" fmla="*/ 6646558 h 7246701"/>
              <a:gd name="connsiteX2" fmla="*/ 39473 w 4241105"/>
              <a:gd name="connsiteY2" fmla="*/ 2783449 h 7246701"/>
              <a:gd name="connsiteX3" fmla="*/ 2324046 w 4241105"/>
              <a:gd name="connsiteY3" fmla="*/ 0 h 7246701"/>
              <a:gd name="connsiteX4" fmla="*/ 4241105 w 4241105"/>
              <a:gd name="connsiteY4" fmla="*/ 5312657 h 7246701"/>
              <a:gd name="connsiteX0" fmla="*/ 3900964 w 3900964"/>
              <a:gd name="connsiteY0" fmla="*/ 5841640 h 7573531"/>
              <a:gd name="connsiteX1" fmla="*/ 468647 w 3900964"/>
              <a:gd name="connsiteY1" fmla="*/ 7175541 h 7573531"/>
              <a:gd name="connsiteX2" fmla="*/ 126435 w 3900964"/>
              <a:gd name="connsiteY2" fmla="*/ 791690 h 7573531"/>
              <a:gd name="connsiteX3" fmla="*/ 1983905 w 3900964"/>
              <a:gd name="connsiteY3" fmla="*/ 528983 h 7573531"/>
              <a:gd name="connsiteX4" fmla="*/ 3900964 w 3900964"/>
              <a:gd name="connsiteY4" fmla="*/ 5841640 h 7573531"/>
              <a:gd name="connsiteX0" fmla="*/ 3821293 w 3821293"/>
              <a:gd name="connsiteY0" fmla="*/ 5841640 h 8071586"/>
              <a:gd name="connsiteX1" fmla="*/ 388976 w 3821293"/>
              <a:gd name="connsiteY1" fmla="*/ 7175541 h 8071586"/>
              <a:gd name="connsiteX2" fmla="*/ 726211 w 3821293"/>
              <a:gd name="connsiteY2" fmla="*/ 7647013 h 8071586"/>
              <a:gd name="connsiteX3" fmla="*/ 46764 w 3821293"/>
              <a:gd name="connsiteY3" fmla="*/ 791690 h 8071586"/>
              <a:gd name="connsiteX4" fmla="*/ 1904234 w 3821293"/>
              <a:gd name="connsiteY4" fmla="*/ 528983 h 8071586"/>
              <a:gd name="connsiteX5" fmla="*/ 3821293 w 3821293"/>
              <a:gd name="connsiteY5" fmla="*/ 5841640 h 8071586"/>
              <a:gd name="connsiteX0" fmla="*/ 3821293 w 3821293"/>
              <a:gd name="connsiteY0" fmla="*/ 5841640 h 8122182"/>
              <a:gd name="connsiteX1" fmla="*/ 1977416 w 3821293"/>
              <a:gd name="connsiteY1" fmla="*/ 7397662 h 8122182"/>
              <a:gd name="connsiteX2" fmla="*/ 726211 w 3821293"/>
              <a:gd name="connsiteY2" fmla="*/ 7647013 h 8122182"/>
              <a:gd name="connsiteX3" fmla="*/ 46764 w 3821293"/>
              <a:gd name="connsiteY3" fmla="*/ 791690 h 8122182"/>
              <a:gd name="connsiteX4" fmla="*/ 1904234 w 3821293"/>
              <a:gd name="connsiteY4" fmla="*/ 528983 h 8122182"/>
              <a:gd name="connsiteX5" fmla="*/ 3821293 w 3821293"/>
              <a:gd name="connsiteY5" fmla="*/ 5841640 h 8122182"/>
              <a:gd name="connsiteX0" fmla="*/ 3926406 w 3926406"/>
              <a:gd name="connsiteY0" fmla="*/ 5841640 h 7485468"/>
              <a:gd name="connsiteX1" fmla="*/ 2082529 w 3926406"/>
              <a:gd name="connsiteY1" fmla="*/ 7397662 h 7485468"/>
              <a:gd name="connsiteX2" fmla="*/ 85752 w 3926406"/>
              <a:gd name="connsiteY2" fmla="*/ 6605937 h 7485468"/>
              <a:gd name="connsiteX3" fmla="*/ 151877 w 3926406"/>
              <a:gd name="connsiteY3" fmla="*/ 791690 h 7485468"/>
              <a:gd name="connsiteX4" fmla="*/ 2009347 w 3926406"/>
              <a:gd name="connsiteY4" fmla="*/ 528983 h 7485468"/>
              <a:gd name="connsiteX5" fmla="*/ 3926406 w 3926406"/>
              <a:gd name="connsiteY5" fmla="*/ 5841640 h 7485468"/>
              <a:gd name="connsiteX0" fmla="*/ 3926406 w 4357285"/>
              <a:gd name="connsiteY0" fmla="*/ 5841640 h 7432008"/>
              <a:gd name="connsiteX1" fmla="*/ 4226493 w 4357285"/>
              <a:gd name="connsiteY1" fmla="*/ 6563424 h 7432008"/>
              <a:gd name="connsiteX2" fmla="*/ 2082529 w 4357285"/>
              <a:gd name="connsiteY2" fmla="*/ 7397662 h 7432008"/>
              <a:gd name="connsiteX3" fmla="*/ 85752 w 4357285"/>
              <a:gd name="connsiteY3" fmla="*/ 6605937 h 7432008"/>
              <a:gd name="connsiteX4" fmla="*/ 151877 w 4357285"/>
              <a:gd name="connsiteY4" fmla="*/ 791690 h 7432008"/>
              <a:gd name="connsiteX5" fmla="*/ 2009347 w 4357285"/>
              <a:gd name="connsiteY5" fmla="*/ 528983 h 7432008"/>
              <a:gd name="connsiteX6" fmla="*/ 3926406 w 4357285"/>
              <a:gd name="connsiteY6" fmla="*/ 5841640 h 7432008"/>
              <a:gd name="connsiteX0" fmla="*/ 3926406 w 4357285"/>
              <a:gd name="connsiteY0" fmla="*/ 5841640 h 7613521"/>
              <a:gd name="connsiteX1" fmla="*/ 4226493 w 4357285"/>
              <a:gd name="connsiteY1" fmla="*/ 6563424 h 7613521"/>
              <a:gd name="connsiteX2" fmla="*/ 1671462 w 4357285"/>
              <a:gd name="connsiteY2" fmla="*/ 7611035 h 7613521"/>
              <a:gd name="connsiteX3" fmla="*/ 85752 w 4357285"/>
              <a:gd name="connsiteY3" fmla="*/ 6605937 h 7613521"/>
              <a:gd name="connsiteX4" fmla="*/ 151877 w 4357285"/>
              <a:gd name="connsiteY4" fmla="*/ 791690 h 7613521"/>
              <a:gd name="connsiteX5" fmla="*/ 2009347 w 4357285"/>
              <a:gd name="connsiteY5" fmla="*/ 528983 h 7613521"/>
              <a:gd name="connsiteX6" fmla="*/ 3926406 w 4357285"/>
              <a:gd name="connsiteY6" fmla="*/ 5841640 h 7613521"/>
              <a:gd name="connsiteX0" fmla="*/ 3845519 w 4276398"/>
              <a:gd name="connsiteY0" fmla="*/ 5314471 h 7086352"/>
              <a:gd name="connsiteX1" fmla="*/ 4145606 w 4276398"/>
              <a:gd name="connsiteY1" fmla="*/ 6036255 h 7086352"/>
              <a:gd name="connsiteX2" fmla="*/ 1590575 w 4276398"/>
              <a:gd name="connsiteY2" fmla="*/ 7083866 h 7086352"/>
              <a:gd name="connsiteX3" fmla="*/ 4865 w 4276398"/>
              <a:gd name="connsiteY3" fmla="*/ 6078768 h 7086352"/>
              <a:gd name="connsiteX4" fmla="*/ 662363 w 4276398"/>
              <a:gd name="connsiteY4" fmla="*/ 1498694 h 7086352"/>
              <a:gd name="connsiteX5" fmla="*/ 1928460 w 4276398"/>
              <a:gd name="connsiteY5" fmla="*/ 1814 h 7086352"/>
              <a:gd name="connsiteX6" fmla="*/ 3845519 w 4276398"/>
              <a:gd name="connsiteY6" fmla="*/ 5314471 h 7086352"/>
              <a:gd name="connsiteX0" fmla="*/ 3845519 w 4276398"/>
              <a:gd name="connsiteY0" fmla="*/ 5723652 h 7495533"/>
              <a:gd name="connsiteX1" fmla="*/ 4145606 w 4276398"/>
              <a:gd name="connsiteY1" fmla="*/ 6445436 h 7495533"/>
              <a:gd name="connsiteX2" fmla="*/ 1590575 w 4276398"/>
              <a:gd name="connsiteY2" fmla="*/ 7493047 h 7495533"/>
              <a:gd name="connsiteX3" fmla="*/ 4865 w 4276398"/>
              <a:gd name="connsiteY3" fmla="*/ 6487949 h 7495533"/>
              <a:gd name="connsiteX4" fmla="*/ 662363 w 4276398"/>
              <a:gd name="connsiteY4" fmla="*/ 1907875 h 7495533"/>
              <a:gd name="connsiteX5" fmla="*/ 1459497 w 4276398"/>
              <a:gd name="connsiteY5" fmla="*/ 0 h 7495533"/>
              <a:gd name="connsiteX6" fmla="*/ 3845519 w 4276398"/>
              <a:gd name="connsiteY6" fmla="*/ 5723652 h 7495533"/>
              <a:gd name="connsiteX0" fmla="*/ 3906130 w 4290751"/>
              <a:gd name="connsiteY0" fmla="*/ 5727484 h 7495533"/>
              <a:gd name="connsiteX1" fmla="*/ 4145606 w 4290751"/>
              <a:gd name="connsiteY1" fmla="*/ 6445436 h 7495533"/>
              <a:gd name="connsiteX2" fmla="*/ 1590575 w 4290751"/>
              <a:gd name="connsiteY2" fmla="*/ 7493047 h 7495533"/>
              <a:gd name="connsiteX3" fmla="*/ 4865 w 4290751"/>
              <a:gd name="connsiteY3" fmla="*/ 6487949 h 7495533"/>
              <a:gd name="connsiteX4" fmla="*/ 662363 w 4290751"/>
              <a:gd name="connsiteY4" fmla="*/ 1907875 h 7495533"/>
              <a:gd name="connsiteX5" fmla="*/ 1459497 w 4290751"/>
              <a:gd name="connsiteY5" fmla="*/ 0 h 7495533"/>
              <a:gd name="connsiteX6" fmla="*/ 3906130 w 4290751"/>
              <a:gd name="connsiteY6" fmla="*/ 5727484 h 7495533"/>
              <a:gd name="connsiteX0" fmla="*/ 4707176 w 5091797"/>
              <a:gd name="connsiteY0" fmla="*/ 5910117 h 7678166"/>
              <a:gd name="connsiteX1" fmla="*/ 4946652 w 5091797"/>
              <a:gd name="connsiteY1" fmla="*/ 6628069 h 7678166"/>
              <a:gd name="connsiteX2" fmla="*/ 2391621 w 5091797"/>
              <a:gd name="connsiteY2" fmla="*/ 7675680 h 7678166"/>
              <a:gd name="connsiteX3" fmla="*/ 805911 w 5091797"/>
              <a:gd name="connsiteY3" fmla="*/ 6670582 h 7678166"/>
              <a:gd name="connsiteX4" fmla="*/ 1463409 w 5091797"/>
              <a:gd name="connsiteY4" fmla="*/ 2090508 h 7678166"/>
              <a:gd name="connsiteX5" fmla="*/ 7409 w 5091797"/>
              <a:gd name="connsiteY5" fmla="*/ 1095092 h 7678166"/>
              <a:gd name="connsiteX6" fmla="*/ 2260543 w 5091797"/>
              <a:gd name="connsiteY6" fmla="*/ 182633 h 7678166"/>
              <a:gd name="connsiteX7" fmla="*/ 4707176 w 5091797"/>
              <a:gd name="connsiteY7" fmla="*/ 5910117 h 7678166"/>
              <a:gd name="connsiteX0" fmla="*/ 4709227 w 5093848"/>
              <a:gd name="connsiteY0" fmla="*/ 5910117 h 7678166"/>
              <a:gd name="connsiteX1" fmla="*/ 4948703 w 5093848"/>
              <a:gd name="connsiteY1" fmla="*/ 6628069 h 7678166"/>
              <a:gd name="connsiteX2" fmla="*/ 2393672 w 5093848"/>
              <a:gd name="connsiteY2" fmla="*/ 7675680 h 7678166"/>
              <a:gd name="connsiteX3" fmla="*/ 807962 w 5093848"/>
              <a:gd name="connsiteY3" fmla="*/ 6670582 h 7678166"/>
              <a:gd name="connsiteX4" fmla="*/ 1078494 w 5093848"/>
              <a:gd name="connsiteY4" fmla="*/ 3371347 h 7678166"/>
              <a:gd name="connsiteX5" fmla="*/ 9460 w 5093848"/>
              <a:gd name="connsiteY5" fmla="*/ 1095092 h 7678166"/>
              <a:gd name="connsiteX6" fmla="*/ 2262594 w 5093848"/>
              <a:gd name="connsiteY6" fmla="*/ 182633 h 7678166"/>
              <a:gd name="connsiteX7" fmla="*/ 4709227 w 5093848"/>
              <a:gd name="connsiteY7" fmla="*/ 5910117 h 7678166"/>
              <a:gd name="connsiteX0" fmla="*/ 6649710 w 7034331"/>
              <a:gd name="connsiteY0" fmla="*/ 5850723 h 7618772"/>
              <a:gd name="connsiteX1" fmla="*/ 6889186 w 7034331"/>
              <a:gd name="connsiteY1" fmla="*/ 6568675 h 7618772"/>
              <a:gd name="connsiteX2" fmla="*/ 4334155 w 7034331"/>
              <a:gd name="connsiteY2" fmla="*/ 7616286 h 7618772"/>
              <a:gd name="connsiteX3" fmla="*/ 2748445 w 7034331"/>
              <a:gd name="connsiteY3" fmla="*/ 6611188 h 7618772"/>
              <a:gd name="connsiteX4" fmla="*/ 3018977 w 7034331"/>
              <a:gd name="connsiteY4" fmla="*/ 3311953 h 7618772"/>
              <a:gd name="connsiteX5" fmla="*/ 3956 w 7034331"/>
              <a:gd name="connsiteY5" fmla="*/ 1866579 h 7618772"/>
              <a:gd name="connsiteX6" fmla="*/ 4203077 w 7034331"/>
              <a:gd name="connsiteY6" fmla="*/ 123239 h 7618772"/>
              <a:gd name="connsiteX7" fmla="*/ 6649710 w 7034331"/>
              <a:gd name="connsiteY7" fmla="*/ 5850723 h 7618772"/>
              <a:gd name="connsiteX0" fmla="*/ 6649809 w 7034430"/>
              <a:gd name="connsiteY0" fmla="*/ 5850723 h 7618772"/>
              <a:gd name="connsiteX1" fmla="*/ 6889285 w 7034430"/>
              <a:gd name="connsiteY1" fmla="*/ 6568675 h 7618772"/>
              <a:gd name="connsiteX2" fmla="*/ 4334254 w 7034430"/>
              <a:gd name="connsiteY2" fmla="*/ 7616286 h 7618772"/>
              <a:gd name="connsiteX3" fmla="*/ 2748544 w 7034430"/>
              <a:gd name="connsiteY3" fmla="*/ 6611188 h 7618772"/>
              <a:gd name="connsiteX4" fmla="*/ 2937425 w 7034430"/>
              <a:gd name="connsiteY4" fmla="*/ 3857815 h 7618772"/>
              <a:gd name="connsiteX5" fmla="*/ 4055 w 7034430"/>
              <a:gd name="connsiteY5" fmla="*/ 1866579 h 7618772"/>
              <a:gd name="connsiteX6" fmla="*/ 4203176 w 7034430"/>
              <a:gd name="connsiteY6" fmla="*/ 123239 h 7618772"/>
              <a:gd name="connsiteX7" fmla="*/ 6649809 w 7034430"/>
              <a:gd name="connsiteY7" fmla="*/ 5850723 h 7618772"/>
              <a:gd name="connsiteX0" fmla="*/ 6649769 w 7034390"/>
              <a:gd name="connsiteY0" fmla="*/ 5850723 h 7618772"/>
              <a:gd name="connsiteX1" fmla="*/ 6889245 w 7034390"/>
              <a:gd name="connsiteY1" fmla="*/ 6568675 h 7618772"/>
              <a:gd name="connsiteX2" fmla="*/ 4334214 w 7034390"/>
              <a:gd name="connsiteY2" fmla="*/ 7616286 h 7618772"/>
              <a:gd name="connsiteX3" fmla="*/ 2748504 w 7034390"/>
              <a:gd name="connsiteY3" fmla="*/ 6611188 h 7618772"/>
              <a:gd name="connsiteX4" fmla="*/ 2970841 w 7034390"/>
              <a:gd name="connsiteY4" fmla="*/ 3825282 h 7618772"/>
              <a:gd name="connsiteX5" fmla="*/ 4015 w 7034390"/>
              <a:gd name="connsiteY5" fmla="*/ 1866579 h 7618772"/>
              <a:gd name="connsiteX6" fmla="*/ 4203136 w 7034390"/>
              <a:gd name="connsiteY6" fmla="*/ 123239 h 7618772"/>
              <a:gd name="connsiteX7" fmla="*/ 6649769 w 7034390"/>
              <a:gd name="connsiteY7" fmla="*/ 5850723 h 7618772"/>
              <a:gd name="connsiteX0" fmla="*/ 6649158 w 7033779"/>
              <a:gd name="connsiteY0" fmla="*/ 5850723 h 7618772"/>
              <a:gd name="connsiteX1" fmla="*/ 6888634 w 7033779"/>
              <a:gd name="connsiteY1" fmla="*/ 6568675 h 7618772"/>
              <a:gd name="connsiteX2" fmla="*/ 4333603 w 7033779"/>
              <a:gd name="connsiteY2" fmla="*/ 7616286 h 7618772"/>
              <a:gd name="connsiteX3" fmla="*/ 2747893 w 7033779"/>
              <a:gd name="connsiteY3" fmla="*/ 6611188 h 7618772"/>
              <a:gd name="connsiteX4" fmla="*/ 2970230 w 7033779"/>
              <a:gd name="connsiteY4" fmla="*/ 3825282 h 7618772"/>
              <a:gd name="connsiteX5" fmla="*/ 3404 w 7033779"/>
              <a:gd name="connsiteY5" fmla="*/ 1866579 h 7618772"/>
              <a:gd name="connsiteX6" fmla="*/ 4202525 w 7033779"/>
              <a:gd name="connsiteY6" fmla="*/ 123239 h 7618772"/>
              <a:gd name="connsiteX7" fmla="*/ 6649158 w 7033779"/>
              <a:gd name="connsiteY7" fmla="*/ 5850723 h 7618772"/>
              <a:gd name="connsiteX0" fmla="*/ 6649168 w 7033789"/>
              <a:gd name="connsiteY0" fmla="*/ 5850723 h 7618772"/>
              <a:gd name="connsiteX1" fmla="*/ 6888644 w 7033789"/>
              <a:gd name="connsiteY1" fmla="*/ 6568675 h 7618772"/>
              <a:gd name="connsiteX2" fmla="*/ 4333613 w 7033789"/>
              <a:gd name="connsiteY2" fmla="*/ 7616286 h 7618772"/>
              <a:gd name="connsiteX3" fmla="*/ 2747903 w 7033789"/>
              <a:gd name="connsiteY3" fmla="*/ 6611188 h 7618772"/>
              <a:gd name="connsiteX4" fmla="*/ 2957831 w 7033789"/>
              <a:gd name="connsiteY4" fmla="*/ 3774522 h 7618772"/>
              <a:gd name="connsiteX5" fmla="*/ 3414 w 7033789"/>
              <a:gd name="connsiteY5" fmla="*/ 1866579 h 7618772"/>
              <a:gd name="connsiteX6" fmla="*/ 4202535 w 7033789"/>
              <a:gd name="connsiteY6" fmla="*/ 123239 h 7618772"/>
              <a:gd name="connsiteX7" fmla="*/ 6649168 w 7033789"/>
              <a:gd name="connsiteY7" fmla="*/ 5850723 h 7618772"/>
              <a:gd name="connsiteX0" fmla="*/ 6649168 w 7033789"/>
              <a:gd name="connsiteY0" fmla="*/ 5850723 h 7620304"/>
              <a:gd name="connsiteX1" fmla="*/ 6888644 w 7033789"/>
              <a:gd name="connsiteY1" fmla="*/ 6568675 h 7620304"/>
              <a:gd name="connsiteX2" fmla="*/ 4333613 w 7033789"/>
              <a:gd name="connsiteY2" fmla="*/ 7616286 h 7620304"/>
              <a:gd name="connsiteX3" fmla="*/ 2444423 w 7033789"/>
              <a:gd name="connsiteY3" fmla="*/ 6150151 h 7620304"/>
              <a:gd name="connsiteX4" fmla="*/ 2957831 w 7033789"/>
              <a:gd name="connsiteY4" fmla="*/ 3774522 h 7620304"/>
              <a:gd name="connsiteX5" fmla="*/ 3414 w 7033789"/>
              <a:gd name="connsiteY5" fmla="*/ 1866579 h 7620304"/>
              <a:gd name="connsiteX6" fmla="*/ 4202535 w 7033789"/>
              <a:gd name="connsiteY6" fmla="*/ 123239 h 7620304"/>
              <a:gd name="connsiteX7" fmla="*/ 6649168 w 7033789"/>
              <a:gd name="connsiteY7" fmla="*/ 5850723 h 76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3789" h="7620304">
                <a:moveTo>
                  <a:pt x="6649168" y="5850723"/>
                </a:moveTo>
                <a:cubicBezTo>
                  <a:pt x="6967083" y="6742312"/>
                  <a:pt x="7195957" y="6309338"/>
                  <a:pt x="6888644" y="6568675"/>
                </a:cubicBezTo>
                <a:cubicBezTo>
                  <a:pt x="6581331" y="6828012"/>
                  <a:pt x="5074317" y="7686040"/>
                  <a:pt x="4333613" y="7616286"/>
                </a:cubicBezTo>
                <a:cubicBezTo>
                  <a:pt x="3592909" y="7546532"/>
                  <a:pt x="2501458" y="7214126"/>
                  <a:pt x="2444423" y="6150151"/>
                </a:cubicBezTo>
                <a:cubicBezTo>
                  <a:pt x="2387388" y="5086176"/>
                  <a:pt x="2847529" y="4544492"/>
                  <a:pt x="2957831" y="3774522"/>
                </a:cubicBezTo>
                <a:cubicBezTo>
                  <a:pt x="3663375" y="1918618"/>
                  <a:pt x="-129442" y="2184558"/>
                  <a:pt x="3414" y="1866579"/>
                </a:cubicBezTo>
                <a:cubicBezTo>
                  <a:pt x="136270" y="1548600"/>
                  <a:pt x="3662627" y="-519987"/>
                  <a:pt x="4202535" y="123239"/>
                </a:cubicBezTo>
                <a:lnTo>
                  <a:pt x="6649168" y="5850723"/>
                </a:lnTo>
                <a:close/>
              </a:path>
            </a:pathLst>
          </a:cu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C:\Users\Sara\Desktop\grafica\LOGHI\logo 2018\logo ipl new 2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7694"/>
            <a:ext cx="3600400" cy="14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3665" y="1953046"/>
            <a:ext cx="121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Since 1975</a:t>
            </a:r>
            <a:endParaRPr lang="it-IT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8730" y="2490294"/>
            <a:ext cx="606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TRATTAMENTO LIQUIDI</a:t>
            </a:r>
            <a:endParaRPr lang="it-IT" sz="54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444761" y="3928594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  <a:latin typeface="Haettenschweiler" panose="020B0706040902060204" pitchFamily="34" charset="0"/>
              </a:rPr>
              <a:t>www.ipl.it</a:t>
            </a:r>
            <a:endParaRPr lang="it-IT" sz="28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76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</Words>
  <Application>Microsoft Office PowerPoint</Application>
  <PresentationFormat>Presentazione su schermo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Sara</cp:lastModifiedBy>
  <cp:revision>24</cp:revision>
  <dcterms:created xsi:type="dcterms:W3CDTF">2019-10-15T08:06:19Z</dcterms:created>
  <dcterms:modified xsi:type="dcterms:W3CDTF">2019-10-16T12:51:31Z</dcterms:modified>
</cp:coreProperties>
</file>